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32399605" cy="4319968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06" userDrawn="1">
          <p15:clr>
            <a:srgbClr val="A4A3A4"/>
          </p15:clr>
        </p15:guide>
        <p15:guide id="2" pos="102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13606"/>
        <p:guide pos="1020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50030" y="7070338"/>
            <a:ext cx="24300180" cy="15040711"/>
          </a:xfrm>
        </p:spPr>
        <p:txBody>
          <a:bodyPr anchor="b"/>
          <a:lstStyle>
            <a:lvl1pPr algn="ctr">
              <a:defRPr sz="212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50030" y="22691077"/>
            <a:ext cx="24300180" cy="10430490"/>
          </a:xfrm>
        </p:spPr>
        <p:txBody>
          <a:bodyPr/>
          <a:lstStyle>
            <a:lvl1pPr marL="0" indent="0" algn="ctr">
              <a:buNone/>
              <a:defRPr sz="8505"/>
            </a:lvl1pPr>
            <a:lvl2pPr marL="1620520" indent="0" algn="ctr">
              <a:buNone/>
              <a:defRPr sz="7090"/>
            </a:lvl2pPr>
            <a:lvl3pPr marL="3239770" indent="0" algn="ctr">
              <a:buNone/>
              <a:defRPr sz="6380"/>
            </a:lvl3pPr>
            <a:lvl4pPr marL="4859655" indent="0" algn="ctr">
              <a:buNone/>
              <a:defRPr sz="5670"/>
            </a:lvl4pPr>
            <a:lvl5pPr marL="6480175" indent="0" algn="ctr">
              <a:buNone/>
              <a:defRPr sz="5670"/>
            </a:lvl5pPr>
            <a:lvl6pPr marL="8100060" indent="0" algn="ctr">
              <a:buNone/>
              <a:defRPr sz="5670"/>
            </a:lvl6pPr>
            <a:lvl7pPr marL="9719945" indent="0" algn="ctr">
              <a:buNone/>
              <a:defRPr sz="5670"/>
            </a:lvl7pPr>
            <a:lvl8pPr marL="11339830" indent="0" algn="ctr">
              <a:buNone/>
              <a:defRPr sz="5670"/>
            </a:lvl8pPr>
            <a:lvl9pPr marL="12960350" indent="0" algn="ctr">
              <a:buNone/>
              <a:defRPr sz="567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3186422" y="2300109"/>
            <a:ext cx="6986301" cy="36611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27516" y="2300109"/>
            <a:ext cx="20553902" cy="3661173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0641" y="10770512"/>
            <a:ext cx="27945207" cy="17970847"/>
          </a:xfrm>
        </p:spPr>
        <p:txBody>
          <a:bodyPr anchor="b"/>
          <a:lstStyle>
            <a:lvl1pPr>
              <a:defRPr sz="212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10641" y="28911371"/>
            <a:ext cx="27945207" cy="9450444"/>
          </a:xfrm>
        </p:spPr>
        <p:txBody>
          <a:bodyPr/>
          <a:lstStyle>
            <a:lvl1pPr marL="0" indent="0">
              <a:buNone/>
              <a:defRPr sz="8505">
                <a:solidFill>
                  <a:schemeClr val="tx1">
                    <a:tint val="75000"/>
                  </a:schemeClr>
                </a:solidFill>
              </a:defRPr>
            </a:lvl1pPr>
            <a:lvl2pPr marL="1620520" indent="0">
              <a:buNone/>
              <a:defRPr sz="7090">
                <a:solidFill>
                  <a:schemeClr val="tx1">
                    <a:tint val="75000"/>
                  </a:schemeClr>
                </a:solidFill>
              </a:defRPr>
            </a:lvl2pPr>
            <a:lvl3pPr marL="3239770" indent="0">
              <a:buNone/>
              <a:defRPr sz="6380">
                <a:solidFill>
                  <a:schemeClr val="tx1">
                    <a:tint val="75000"/>
                  </a:schemeClr>
                </a:solidFill>
              </a:defRPr>
            </a:lvl3pPr>
            <a:lvl4pPr marL="485965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4pPr>
            <a:lvl5pPr marL="648017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5pPr>
            <a:lvl6pPr marL="810006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6pPr>
            <a:lvl7pPr marL="9719945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7pPr>
            <a:lvl8pPr marL="1133983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8pPr>
            <a:lvl9pPr marL="12960350" indent="0">
              <a:buNone/>
              <a:defRPr sz="56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27516" y="11500544"/>
            <a:ext cx="13770101" cy="27411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402621" y="11500544"/>
            <a:ext cx="13770101" cy="274113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36" y="2300109"/>
            <a:ext cx="27945207" cy="835039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31736" y="10590504"/>
            <a:ext cx="13706818" cy="5190242"/>
          </a:xfrm>
        </p:spPr>
        <p:txBody>
          <a:bodyPr anchor="b"/>
          <a:lstStyle>
            <a:lvl1pPr marL="0" indent="0">
              <a:buNone/>
              <a:defRPr sz="8505" b="1"/>
            </a:lvl1pPr>
            <a:lvl2pPr marL="1620520" indent="0">
              <a:buNone/>
              <a:defRPr sz="7090" b="1"/>
            </a:lvl2pPr>
            <a:lvl3pPr marL="3239770" indent="0">
              <a:buNone/>
              <a:defRPr sz="6380" b="1"/>
            </a:lvl3pPr>
            <a:lvl4pPr marL="4859655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60350" indent="0">
              <a:buNone/>
              <a:defRPr sz="567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231736" y="15780747"/>
            <a:ext cx="13706818" cy="232111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402621" y="10590504"/>
            <a:ext cx="13774322" cy="5190242"/>
          </a:xfrm>
        </p:spPr>
        <p:txBody>
          <a:bodyPr anchor="b"/>
          <a:lstStyle>
            <a:lvl1pPr marL="0" indent="0">
              <a:buNone/>
              <a:defRPr sz="8505" b="1"/>
            </a:lvl1pPr>
            <a:lvl2pPr marL="1620520" indent="0">
              <a:buNone/>
              <a:defRPr sz="7090" b="1"/>
            </a:lvl2pPr>
            <a:lvl3pPr marL="3239770" indent="0">
              <a:buNone/>
              <a:defRPr sz="6380" b="1"/>
            </a:lvl3pPr>
            <a:lvl4pPr marL="4859655" indent="0">
              <a:buNone/>
              <a:defRPr sz="5670" b="1"/>
            </a:lvl4pPr>
            <a:lvl5pPr marL="6480175" indent="0">
              <a:buNone/>
              <a:defRPr sz="5670" b="1"/>
            </a:lvl5pPr>
            <a:lvl6pPr marL="8100060" indent="0">
              <a:buNone/>
              <a:defRPr sz="5670" b="1"/>
            </a:lvl6pPr>
            <a:lvl7pPr marL="9719945" indent="0">
              <a:buNone/>
              <a:defRPr sz="5670" b="1"/>
            </a:lvl7pPr>
            <a:lvl8pPr marL="11339830" indent="0">
              <a:buNone/>
              <a:defRPr sz="5670" b="1"/>
            </a:lvl8pPr>
            <a:lvl9pPr marL="12960350" indent="0">
              <a:buNone/>
              <a:defRPr sz="567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402621" y="15780747"/>
            <a:ext cx="13774322" cy="2321110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36" y="2880136"/>
            <a:ext cx="10449919" cy="10080477"/>
          </a:xfrm>
        </p:spPr>
        <p:txBody>
          <a:bodyPr anchor="b"/>
          <a:lstStyle>
            <a:lvl1pPr>
              <a:defRPr sz="1134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74322" y="6220294"/>
            <a:ext cx="16402621" cy="30701453"/>
          </a:xfrm>
        </p:spPr>
        <p:txBody>
          <a:bodyPr/>
          <a:lstStyle>
            <a:lvl1pPr>
              <a:defRPr sz="11340"/>
            </a:lvl1pPr>
            <a:lvl2pPr>
              <a:defRPr sz="9925"/>
            </a:lvl2pPr>
            <a:lvl3pPr>
              <a:defRPr sz="8505"/>
            </a:lvl3pPr>
            <a:lvl4pPr>
              <a:defRPr sz="7090"/>
            </a:lvl4pPr>
            <a:lvl5pPr>
              <a:defRPr sz="7090"/>
            </a:lvl5pPr>
            <a:lvl6pPr>
              <a:defRPr sz="7090"/>
            </a:lvl6pPr>
            <a:lvl7pPr>
              <a:defRPr sz="7090"/>
            </a:lvl7pPr>
            <a:lvl8pPr>
              <a:defRPr sz="7090"/>
            </a:lvl8pPr>
            <a:lvl9pPr>
              <a:defRPr sz="709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1736" y="12960613"/>
            <a:ext cx="10449919" cy="24011139"/>
          </a:xfrm>
        </p:spPr>
        <p:txBody>
          <a:bodyPr/>
          <a:lstStyle>
            <a:lvl1pPr marL="0" indent="0">
              <a:buNone/>
              <a:defRPr sz="5670"/>
            </a:lvl1pPr>
            <a:lvl2pPr marL="1620520" indent="0">
              <a:buNone/>
              <a:defRPr sz="4960"/>
            </a:lvl2pPr>
            <a:lvl3pPr marL="3239770" indent="0">
              <a:buNone/>
              <a:defRPr sz="4255"/>
            </a:lvl3pPr>
            <a:lvl4pPr marL="4859655" indent="0">
              <a:buNone/>
              <a:defRPr sz="3545"/>
            </a:lvl4pPr>
            <a:lvl5pPr marL="6480175" indent="0">
              <a:buNone/>
              <a:defRPr sz="3545"/>
            </a:lvl5pPr>
            <a:lvl6pPr marL="8100060" indent="0">
              <a:buNone/>
              <a:defRPr sz="3545"/>
            </a:lvl6pPr>
            <a:lvl7pPr marL="9719945" indent="0">
              <a:buNone/>
              <a:defRPr sz="3545"/>
            </a:lvl7pPr>
            <a:lvl8pPr marL="11339830" indent="0">
              <a:buNone/>
              <a:defRPr sz="3545"/>
            </a:lvl8pPr>
            <a:lvl9pPr marL="12960350" indent="0">
              <a:buNone/>
              <a:defRPr sz="354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36" y="2880136"/>
            <a:ext cx="10449919" cy="10080477"/>
          </a:xfrm>
        </p:spPr>
        <p:txBody>
          <a:bodyPr anchor="b"/>
          <a:lstStyle>
            <a:lvl1pPr>
              <a:defRPr sz="1134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774322" y="6220294"/>
            <a:ext cx="16402621" cy="30701453"/>
          </a:xfrm>
        </p:spPr>
        <p:txBody>
          <a:bodyPr/>
          <a:lstStyle>
            <a:lvl1pPr marL="0" indent="0">
              <a:buNone/>
              <a:defRPr sz="11340"/>
            </a:lvl1pPr>
            <a:lvl2pPr marL="1620520" indent="0">
              <a:buNone/>
              <a:defRPr sz="9925"/>
            </a:lvl2pPr>
            <a:lvl3pPr marL="3239770" indent="0">
              <a:buNone/>
              <a:defRPr sz="8505"/>
            </a:lvl3pPr>
            <a:lvl4pPr marL="4859655" indent="0">
              <a:buNone/>
              <a:defRPr sz="7090"/>
            </a:lvl4pPr>
            <a:lvl5pPr marL="6480175" indent="0">
              <a:buNone/>
              <a:defRPr sz="7090"/>
            </a:lvl5pPr>
            <a:lvl6pPr marL="8100060" indent="0">
              <a:buNone/>
              <a:defRPr sz="7090"/>
            </a:lvl6pPr>
            <a:lvl7pPr marL="9719945" indent="0">
              <a:buNone/>
              <a:defRPr sz="7090"/>
            </a:lvl7pPr>
            <a:lvl8pPr marL="11339830" indent="0">
              <a:buNone/>
              <a:defRPr sz="7090"/>
            </a:lvl8pPr>
            <a:lvl9pPr marL="12960350" indent="0">
              <a:buNone/>
              <a:defRPr sz="70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1736" y="12960613"/>
            <a:ext cx="10449919" cy="24011139"/>
          </a:xfrm>
        </p:spPr>
        <p:txBody>
          <a:bodyPr/>
          <a:lstStyle>
            <a:lvl1pPr marL="0" indent="0">
              <a:buNone/>
              <a:defRPr sz="5670"/>
            </a:lvl1pPr>
            <a:lvl2pPr marL="1620520" indent="0">
              <a:buNone/>
              <a:defRPr sz="4960"/>
            </a:lvl2pPr>
            <a:lvl3pPr marL="3239770" indent="0">
              <a:buNone/>
              <a:defRPr sz="4255"/>
            </a:lvl3pPr>
            <a:lvl4pPr marL="4859655" indent="0">
              <a:buNone/>
              <a:defRPr sz="3545"/>
            </a:lvl4pPr>
            <a:lvl5pPr marL="6480175" indent="0">
              <a:buNone/>
              <a:defRPr sz="3545"/>
            </a:lvl5pPr>
            <a:lvl6pPr marL="8100060" indent="0">
              <a:buNone/>
              <a:defRPr sz="3545"/>
            </a:lvl6pPr>
            <a:lvl7pPr marL="9719945" indent="0">
              <a:buNone/>
              <a:defRPr sz="3545"/>
            </a:lvl7pPr>
            <a:lvl8pPr marL="11339830" indent="0">
              <a:buNone/>
              <a:defRPr sz="3545"/>
            </a:lvl8pPr>
            <a:lvl9pPr marL="12960350" indent="0">
              <a:buNone/>
              <a:defRPr sz="354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2227516" y="2300109"/>
            <a:ext cx="27945207" cy="8350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27516" y="11500544"/>
            <a:ext cx="27945207" cy="27411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227516" y="40041895"/>
            <a:ext cx="7290054" cy="2300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732579" y="40041895"/>
            <a:ext cx="10935080" cy="2300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2882669" y="40041895"/>
            <a:ext cx="7290054" cy="23001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3239770" rtl="0" eaLnBrk="1" latinLnBrk="0" hangingPunct="1">
        <a:lnSpc>
          <a:spcPct val="90000"/>
        </a:lnSpc>
        <a:spcBef>
          <a:spcPct val="0"/>
        </a:spcBef>
        <a:buNone/>
        <a:defRPr sz="15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0260" indent="-810260" algn="l" defTabSz="3239770" rtl="0" eaLnBrk="1" latinLnBrk="0" hangingPunct="1">
        <a:lnSpc>
          <a:spcPct val="90000"/>
        </a:lnSpc>
        <a:spcBef>
          <a:spcPct val="711000"/>
        </a:spcBef>
        <a:buFont typeface="Arial" panose="020B0604020202020204" pitchFamily="34" charset="0"/>
        <a:buChar char="•"/>
        <a:defRPr sz="9925" kern="1200">
          <a:solidFill>
            <a:schemeClr val="tx1"/>
          </a:solidFill>
          <a:latin typeface="+mn-lt"/>
          <a:ea typeface="+mn-ea"/>
          <a:cs typeface="+mn-cs"/>
        </a:defRPr>
      </a:lvl1pPr>
      <a:lvl2pPr marL="2430145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8505" kern="1200">
          <a:solidFill>
            <a:schemeClr val="tx1"/>
          </a:solidFill>
          <a:latin typeface="+mn-lt"/>
          <a:ea typeface="+mn-ea"/>
          <a:cs typeface="+mn-cs"/>
        </a:defRPr>
      </a:lvl2pPr>
      <a:lvl3pPr marL="4050030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7090" kern="1200">
          <a:solidFill>
            <a:schemeClr val="tx1"/>
          </a:solidFill>
          <a:latin typeface="+mn-lt"/>
          <a:ea typeface="+mn-ea"/>
          <a:cs typeface="+mn-cs"/>
        </a:defRPr>
      </a:lvl3pPr>
      <a:lvl4pPr marL="5669915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4pPr>
      <a:lvl5pPr marL="7290435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5pPr>
      <a:lvl6pPr marL="8909685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10530205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2150090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3770610" indent="-810260" algn="l" defTabSz="323977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1pPr>
      <a:lvl2pPr marL="162052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2pPr>
      <a:lvl3pPr marL="323977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3pPr>
      <a:lvl4pPr marL="485965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4pPr>
      <a:lvl5pPr marL="648017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5pPr>
      <a:lvl6pPr marL="810006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6pPr>
      <a:lvl7pPr marL="9719945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7pPr>
      <a:lvl8pPr marL="1133983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8pPr>
      <a:lvl9pPr marL="12960350" algn="l" defTabSz="3239770" rtl="0" eaLnBrk="1" latinLnBrk="0" hangingPunct="1">
        <a:defRPr sz="63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Arial Unicode MS</vt:lpstr>
      <vt:lpstr>Calibri</vt:lpstr>
      <vt:lpstr>WPS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绿藻头的大腹肌</dc:creator>
  <cp:lastModifiedBy>acer2023</cp:lastModifiedBy>
  <cp:revision>11</cp:revision>
  <dcterms:created xsi:type="dcterms:W3CDTF">2023-08-09T12:44:00Z</dcterms:created>
  <dcterms:modified xsi:type="dcterms:W3CDTF">2026-05-28T03:10:01Z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2052-12.1.0.21541</vt:lpwstr>
  </property>
</Properties>
</file>